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0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72BA6-0827-4666-8B77-1299592E68A3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7833-C4E9-4C26-B784-68FFBFF9F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55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72BA6-0827-4666-8B77-1299592E68A3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7833-C4E9-4C26-B784-68FFBFF9F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98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72BA6-0827-4666-8B77-1299592E68A3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7833-C4E9-4C26-B784-68FFBFF9F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67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72BA6-0827-4666-8B77-1299592E68A3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7833-C4E9-4C26-B784-68FFBFF9F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2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72BA6-0827-4666-8B77-1299592E68A3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7833-C4E9-4C26-B784-68FFBFF9F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28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72BA6-0827-4666-8B77-1299592E68A3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7833-C4E9-4C26-B784-68FFBFF9F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0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72BA6-0827-4666-8B77-1299592E68A3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7833-C4E9-4C26-B784-68FFBFF9F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17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72BA6-0827-4666-8B77-1299592E68A3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7833-C4E9-4C26-B784-68FFBFF9F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46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72BA6-0827-4666-8B77-1299592E68A3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7833-C4E9-4C26-B784-68FFBFF9F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05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72BA6-0827-4666-8B77-1299592E68A3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7833-C4E9-4C26-B784-68FFBFF9F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32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72BA6-0827-4666-8B77-1299592E68A3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7833-C4E9-4C26-B784-68FFBFF9F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00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72BA6-0827-4666-8B77-1299592E68A3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A7833-C4E9-4C26-B784-68FFBFF9F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85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83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7581" y="-311972"/>
            <a:ext cx="13210390" cy="761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67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73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335" y="96819"/>
            <a:ext cx="12192000" cy="668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28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13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675" y="43008"/>
            <a:ext cx="9504840" cy="67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91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856" y="49664"/>
            <a:ext cx="9854170" cy="680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53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68" y="0"/>
            <a:ext cx="11768866" cy="657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16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24"/>
            <a:ext cx="12112842" cy="656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44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511" y="39466"/>
            <a:ext cx="4450740" cy="681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29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Washoe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Grange, Scott</dc:creator>
  <cp:lastModifiedBy>Grange, Scott</cp:lastModifiedBy>
  <cp:revision>10</cp:revision>
  <dcterms:created xsi:type="dcterms:W3CDTF">2015-12-07T21:21:24Z</dcterms:created>
  <dcterms:modified xsi:type="dcterms:W3CDTF">2016-11-29T00:59:01Z</dcterms:modified>
</cp:coreProperties>
</file>