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4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27D7-52D3-456B-96B9-F7FAE7AC5C1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4AD3-F4BA-430F-A91C-325062917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63807"/>
            <a:ext cx="8278010" cy="67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75" y="0"/>
            <a:ext cx="6857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290980"/>
            <a:ext cx="8502212" cy="64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81" y="129092"/>
            <a:ext cx="6672431" cy="66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228600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1" y="0"/>
            <a:ext cx="6053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950" y="-2209800"/>
            <a:ext cx="10629900" cy="112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107576"/>
            <a:ext cx="6373906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13" y="-1352550"/>
            <a:ext cx="10715625" cy="9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34" y="44708"/>
            <a:ext cx="7125287" cy="68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Joe</dc:creator>
  <cp:lastModifiedBy>Bob Joe</cp:lastModifiedBy>
  <cp:revision>1</cp:revision>
  <dcterms:created xsi:type="dcterms:W3CDTF">2017-11-08T21:20:46Z</dcterms:created>
  <dcterms:modified xsi:type="dcterms:W3CDTF">2017-11-08T21:22:43Z</dcterms:modified>
</cp:coreProperties>
</file>