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227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6603-74F2-4217-86C0-C77E641F8E7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8E38-45C0-4031-88EA-65EB9760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9" y="107576"/>
            <a:ext cx="11112650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859" y="118334"/>
            <a:ext cx="76809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Prussia</a:t>
            </a:r>
          </a:p>
          <a:p>
            <a:r>
              <a:rPr lang="en-US" sz="2800" dirty="0" smtClean="0"/>
              <a:t>Weimar Republic</a:t>
            </a:r>
          </a:p>
          <a:p>
            <a:r>
              <a:rPr lang="en-US" sz="2800" dirty="0" smtClean="0"/>
              <a:t>Goths</a:t>
            </a:r>
          </a:p>
          <a:p>
            <a:r>
              <a:rPr lang="en-US" sz="2800" dirty="0" smtClean="0"/>
              <a:t>Saxons</a:t>
            </a:r>
          </a:p>
          <a:p>
            <a:r>
              <a:rPr lang="en-US" sz="2800" dirty="0" smtClean="0"/>
              <a:t>Federalism</a:t>
            </a:r>
          </a:p>
          <a:p>
            <a:r>
              <a:rPr lang="en-US" sz="2800" dirty="0" smtClean="0"/>
              <a:t>Teutonic</a:t>
            </a:r>
          </a:p>
          <a:p>
            <a:r>
              <a:rPr lang="en-US" sz="2800" dirty="0" smtClean="0"/>
              <a:t>Franks</a:t>
            </a:r>
          </a:p>
          <a:p>
            <a:r>
              <a:rPr lang="en-US" sz="2800" dirty="0" smtClean="0"/>
              <a:t>Charlemagne</a:t>
            </a:r>
          </a:p>
          <a:p>
            <a:r>
              <a:rPr lang="en-US" sz="2800" dirty="0" err="1" smtClean="0"/>
              <a:t>Hansiatic</a:t>
            </a:r>
            <a:r>
              <a:rPr lang="en-US" sz="2800" dirty="0" smtClean="0"/>
              <a:t> League</a:t>
            </a:r>
          </a:p>
          <a:p>
            <a:r>
              <a:rPr lang="en-US" sz="2800" dirty="0" smtClean="0"/>
              <a:t>Feudalism</a:t>
            </a:r>
          </a:p>
          <a:p>
            <a:r>
              <a:rPr lang="en-US" sz="2800" dirty="0" smtClean="0"/>
              <a:t>Gaul</a:t>
            </a:r>
          </a:p>
          <a:p>
            <a:r>
              <a:rPr lang="en-US" sz="2800" dirty="0" smtClean="0"/>
              <a:t>Kaiser</a:t>
            </a:r>
          </a:p>
          <a:p>
            <a:r>
              <a:rPr lang="en-US" sz="2800" dirty="0" smtClean="0"/>
              <a:t>Hohenstaufen dynasty</a:t>
            </a:r>
          </a:p>
          <a:p>
            <a:r>
              <a:rPr lang="en-US" sz="2800" dirty="0" smtClean="0"/>
              <a:t>Hohenzollern</a:t>
            </a:r>
          </a:p>
          <a:p>
            <a:r>
              <a:rPr lang="en-US" sz="2800" dirty="0" smtClean="0"/>
              <a:t>Alsace-Lorraine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52" y="129092"/>
            <a:ext cx="5598221" cy="6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537882"/>
            <a:ext cx="7620000" cy="7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-223838"/>
            <a:ext cx="500062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</Words>
  <Application>Microsoft Office PowerPoint</Application>
  <PresentationFormat>Custom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Grange, Scott</dc:creator>
  <cp:lastModifiedBy>Bob Joe</cp:lastModifiedBy>
  <cp:revision>10</cp:revision>
  <dcterms:created xsi:type="dcterms:W3CDTF">2015-11-02T18:19:39Z</dcterms:created>
  <dcterms:modified xsi:type="dcterms:W3CDTF">2017-11-08T21:22:19Z</dcterms:modified>
</cp:coreProperties>
</file>